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2" r:id="rId2"/>
    <p:sldId id="271" r:id="rId3"/>
    <p:sldId id="273" r:id="rId4"/>
    <p:sldId id="274" r:id="rId5"/>
    <p:sldId id="275" r:id="rId6"/>
    <p:sldId id="276" r:id="rId7"/>
    <p:sldId id="27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428"/>
    <p:restoredTop sz="95872"/>
  </p:normalViewPr>
  <p:slideViewPr>
    <p:cSldViewPr snapToGrid="0">
      <p:cViewPr varScale="1">
        <p:scale>
          <a:sx n="71" d="100"/>
          <a:sy n="71" d="100"/>
        </p:scale>
        <p:origin x="200" y="1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AFBAE-6727-4B6C-7CD6-1D951737D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8093C6-E1F5-DC64-56B7-062AE6771E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37F71-E696-C121-7213-45377946B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28173-CF5B-21BD-4931-6B670B676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0ED2F-FA7C-F758-7FC6-2042DCC8B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97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529F3-EBF1-131C-5090-2D0158019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F86F9F-0CA0-38E9-2926-41541CF33D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F4B9C-37AA-9A72-46EC-FAAC34987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28788-24F5-6D05-F969-695827CA0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62FCD-B63E-6425-468F-59DADC090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485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CA614D-FA9A-AF10-7403-9F5230CDF3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C4783A-40CA-7247-E111-9DE9F13B95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2DC2D-A4E0-383E-DA52-A367EC24A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D2289-18C5-A09B-83BC-2E6EF6D53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A1AFD-BC1E-1577-8540-A7BB6BE22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05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813B2-41DA-6E79-5976-E91E0F323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2E17E-D79D-A0BB-7BAB-5A899C52C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912DE-B120-1969-5D7B-A10BA4694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1905A-74C2-668F-87DC-DD6CAD5B4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E4D0E-F4BE-ED05-006E-D9E94A444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450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78002-0E20-AEA2-6A26-1AA596AA4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D73C8-04BF-9ED3-558A-72E914B30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ED26C8-B735-58B9-2EF4-9E6784698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01B2B-432F-B2F9-01F5-F99EFE6A9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58165-18CC-3E17-5811-A8FFDE2C3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412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0A717-E260-98D3-35BA-89DE361B9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8D2CE-B425-D111-7DFE-24048F9E3A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4AEB3B-4A1F-70C5-7FF3-78979B4B0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DEBE16-1679-3FA2-59E8-8939B57E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4F4EA8-3286-B40B-9883-10E117D3F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3F87F-82B5-0912-B0D6-495D6C766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285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EF189-A39E-0F46-4E5A-84FAE75F6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D5416A-5C5C-C949-12E2-219C9E7FD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91AE1-2157-D679-A8E6-EF58625F9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87EAB1-D81B-9E3F-5BE7-9025699744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06863B-32E7-C13C-5B47-280883A43A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92B322-E778-2888-1E7B-CDFE8C32E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005F26-270A-A0C9-3DD5-EE5E0814C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2F929C-A9E3-B6EF-BDF6-08AF327E9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873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B7066-030B-E6D1-C6EA-C8B44B10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95305D-4148-DF1F-1D51-7C57AFE2A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8BE62E-3E4E-D651-7EF9-4FF96852A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F7C1E7-23C0-F265-B40E-866FAD1C6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56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08535-7ABE-4B15-E083-DEC460D1A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4D912C-B5EE-80A4-EAAA-74B9C1C2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C8AB92-6EFF-C86B-786E-AA8A82B19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54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D43A6-9E0F-985B-F560-97CA491DB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67C86-0F7A-DBBD-6D17-5FCFAC511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9497C-971A-93FE-793D-85A7674B5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EE3C13-AEB2-3DB6-4F9C-07CFF067B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CE4AAD-4155-BD99-BF46-0AA5B232C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83CC0A-D749-BBA3-E2BB-B63873FFC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67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527E3-D3A7-7368-0339-56A1E289F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696E06-4731-7D4C-F224-F096FBA533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1C867-252C-61A7-BD57-0BD487E07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1359DB-5A8D-0849-414B-A405796AC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17FF85-9079-F742-17BC-A5F84E49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5FABEE-F586-2B54-341F-5872B803C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964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8A5B08-5C42-90B1-758F-F5495FE3D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3A3E0-7444-0FDA-5378-1DC843AB7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60DA3-AF04-11DC-F51E-39CA098344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C19CA-5CCB-4244-9944-320DA03037D1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46C93-E805-CCE7-9B34-645340E45A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2BD27-9257-31DB-1366-5B75E49D2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48E8C-2998-164A-9D5D-C260D449A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136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A798B619-34A4-96FC-A10F-0DFA95123EF8}"/>
              </a:ext>
            </a:extLst>
          </p:cNvPr>
          <p:cNvSpPr txBox="1"/>
          <p:nvPr/>
        </p:nvSpPr>
        <p:spPr>
          <a:xfrm>
            <a:off x="3316941" y="2951946"/>
            <a:ext cx="71000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L6- HOMEWORK [Answer any </a:t>
            </a:r>
            <a:r>
              <a:rPr lang="en-US" sz="2800" b="1" dirty="0">
                <a:solidFill>
                  <a:srgbClr val="FF0000"/>
                </a:solidFill>
              </a:rPr>
              <a:t>2</a:t>
            </a:r>
            <a:r>
              <a:rPr lang="en-US" sz="2800" dirty="0"/>
              <a:t> questions.] </a:t>
            </a:r>
            <a:endParaRPr lang="en-HK" sz="2800" b="1" i="0" u="none" strike="noStrike" dirty="0">
              <a:solidFill>
                <a:srgbClr val="242424"/>
              </a:solidFill>
              <a:effectLst/>
              <a:latin typeface="sohne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18006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FE591-65E6-796D-540D-B705B10FFDF1}"/>
              </a:ext>
            </a:extLst>
          </p:cNvPr>
          <p:cNvSpPr txBox="1"/>
          <p:nvPr/>
        </p:nvSpPr>
        <p:spPr>
          <a:xfrm>
            <a:off x="1201271" y="819810"/>
            <a:ext cx="12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Question 1</a:t>
            </a:r>
          </a:p>
        </p:txBody>
      </p:sp>
      <p:pic>
        <p:nvPicPr>
          <p:cNvPr id="8" name="Picture 7" descr="A collage of different watches&#10;&#10;Description automatically generated">
            <a:extLst>
              <a:ext uri="{FF2B5EF4-FFF2-40B4-BE49-F238E27FC236}">
                <a16:creationId xmlns:a16="http://schemas.microsoft.com/office/drawing/2014/main" id="{F1F1E12B-177B-5D13-42BD-4A54F817A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541" y="210885"/>
            <a:ext cx="8590730" cy="6436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473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FE591-65E6-796D-540D-B705B10FFDF1}"/>
              </a:ext>
            </a:extLst>
          </p:cNvPr>
          <p:cNvSpPr txBox="1"/>
          <p:nvPr/>
        </p:nvSpPr>
        <p:spPr>
          <a:xfrm>
            <a:off x="1201271" y="819810"/>
            <a:ext cx="12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Question 2</a:t>
            </a:r>
          </a:p>
        </p:txBody>
      </p:sp>
      <p:pic>
        <p:nvPicPr>
          <p:cNvPr id="3" name="Picture 2" descr="A group of people playing instruments&#10;&#10;Description automatically generated">
            <a:extLst>
              <a:ext uri="{FF2B5EF4-FFF2-40B4-BE49-F238E27FC236}">
                <a16:creationId xmlns:a16="http://schemas.microsoft.com/office/drawing/2014/main" id="{B350280D-BC8C-A460-F911-6EBE9BC00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3635" y="189753"/>
            <a:ext cx="8409824" cy="630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739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FE591-65E6-796D-540D-B705B10FFDF1}"/>
              </a:ext>
            </a:extLst>
          </p:cNvPr>
          <p:cNvSpPr txBox="1"/>
          <p:nvPr/>
        </p:nvSpPr>
        <p:spPr>
          <a:xfrm>
            <a:off x="1201271" y="819810"/>
            <a:ext cx="12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Question 3</a:t>
            </a:r>
          </a:p>
        </p:txBody>
      </p:sp>
      <p:pic>
        <p:nvPicPr>
          <p:cNvPr id="6" name="Picture 5" descr="A collage of different places&#10;&#10;Description automatically generated">
            <a:extLst>
              <a:ext uri="{FF2B5EF4-FFF2-40B4-BE49-F238E27FC236}">
                <a16:creationId xmlns:a16="http://schemas.microsoft.com/office/drawing/2014/main" id="{0F13FA59-8FE0-DC7E-8A6F-E3CEA8468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716" y="0"/>
            <a:ext cx="8710959" cy="652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55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FE591-65E6-796D-540D-B705B10FFDF1}"/>
              </a:ext>
            </a:extLst>
          </p:cNvPr>
          <p:cNvSpPr txBox="1"/>
          <p:nvPr/>
        </p:nvSpPr>
        <p:spPr>
          <a:xfrm>
            <a:off x="1201271" y="819810"/>
            <a:ext cx="12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Question 4</a:t>
            </a:r>
          </a:p>
        </p:txBody>
      </p:sp>
      <p:pic>
        <p:nvPicPr>
          <p:cNvPr id="4" name="Picture 3" descr="A row of cars with text overlay&#10;&#10;Description automatically generated">
            <a:extLst>
              <a:ext uri="{FF2B5EF4-FFF2-40B4-BE49-F238E27FC236}">
                <a16:creationId xmlns:a16="http://schemas.microsoft.com/office/drawing/2014/main" id="{D51F2276-1426-2FA8-92E0-29FDC5001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137" y="445247"/>
            <a:ext cx="7965103" cy="596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513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FE591-65E6-796D-540D-B705B10FFDF1}"/>
              </a:ext>
            </a:extLst>
          </p:cNvPr>
          <p:cNvSpPr txBox="1"/>
          <p:nvPr/>
        </p:nvSpPr>
        <p:spPr>
          <a:xfrm>
            <a:off x="1201271" y="819810"/>
            <a:ext cx="12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Question 5</a:t>
            </a:r>
          </a:p>
        </p:txBody>
      </p:sp>
      <p:pic>
        <p:nvPicPr>
          <p:cNvPr id="3" name="Picture 2" descr="A group of cell phones&#10;&#10;Description automatically generated">
            <a:extLst>
              <a:ext uri="{FF2B5EF4-FFF2-40B4-BE49-F238E27FC236}">
                <a16:creationId xmlns:a16="http://schemas.microsoft.com/office/drawing/2014/main" id="{09CC0D96-B3C6-4998-BEA0-C6245A422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973" y="147612"/>
            <a:ext cx="8759638" cy="656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920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FE591-65E6-796D-540D-B705B10FFDF1}"/>
              </a:ext>
            </a:extLst>
          </p:cNvPr>
          <p:cNvSpPr txBox="1"/>
          <p:nvPr/>
        </p:nvSpPr>
        <p:spPr>
          <a:xfrm>
            <a:off x="2428875" y="239291"/>
            <a:ext cx="8803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You may consider to improve your output as the video clip below (optional).</a:t>
            </a:r>
          </a:p>
        </p:txBody>
      </p:sp>
      <p:pic>
        <p:nvPicPr>
          <p:cNvPr id="2" name="L6H2">
            <a:hlinkClick r:id="" action="ppaction://media"/>
            <a:extLst>
              <a:ext uri="{FF2B5EF4-FFF2-40B4-BE49-F238E27FC236}">
                <a16:creationId xmlns:a16="http://schemas.microsoft.com/office/drawing/2014/main" id="{527C0731-2C3D-69FF-1D76-F339EA409F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4781" y="777534"/>
            <a:ext cx="8094569" cy="565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765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33</Words>
  <Application>Microsoft Macintosh PowerPoint</Application>
  <PresentationFormat>Widescreen</PresentationFormat>
  <Paragraphs>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sohne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khoo KAY YONG</dc:creator>
  <cp:lastModifiedBy>khoo KAY YONG</cp:lastModifiedBy>
  <cp:revision>4</cp:revision>
  <dcterms:created xsi:type="dcterms:W3CDTF">2023-10-11T03:57:59Z</dcterms:created>
  <dcterms:modified xsi:type="dcterms:W3CDTF">2023-10-11T07:12:37Z</dcterms:modified>
</cp:coreProperties>
</file>

<file path=docProps/thumbnail.jpeg>
</file>